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3" r:id="rId2"/>
    <p:sldId id="284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91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92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47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40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7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5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94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3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51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43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15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0F98-E418-4967-A297-FBF0D14A7D55}" type="datetimeFigureOut">
              <a:rPr lang="fa-IR" smtClean="0"/>
              <a:t>22/09/1445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6FD2-4F49-44AC-B821-88EDC271D4B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032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37" y="365125"/>
            <a:ext cx="8071997" cy="5811838"/>
          </a:xfrm>
        </p:spPr>
      </p:pic>
    </p:spTree>
    <p:extLst>
      <p:ext uri="{BB962C8B-B14F-4D97-AF65-F5344CB8AC3E}">
        <p14:creationId xmlns:p14="http://schemas.microsoft.com/office/powerpoint/2010/main" val="39225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83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 </a:t>
            </a:r>
            <a:br>
              <a:rPr lang="fa-IR" sz="2000" dirty="0" smtClean="0"/>
            </a:br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/>
              <a:t/>
            </a:r>
            <a:br>
              <a:rPr lang="fa-IR" sz="2000" dirty="0"/>
            </a:br>
            <a:r>
              <a:rPr lang="fa-IR" sz="2000" dirty="0" smtClean="0"/>
              <a:t/>
            </a:r>
            <a:br>
              <a:rPr lang="fa-IR" sz="2000" dirty="0" smtClean="0"/>
            </a:br>
            <a:endParaRPr lang="fa-I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0"/>
            <a:ext cx="11097491" cy="6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/>
              <a:t>1 1 4 یاخته و بافت گیاهی:</a:t>
            </a:r>
          </a:p>
          <a:p>
            <a:r>
              <a:rPr lang="fa-IR" dirty="0"/>
              <a:t>پیکر گیاهان نیز مانند سایر جانداران از یاخته ساخته</a:t>
            </a:r>
          </a:p>
          <a:p>
            <a:r>
              <a:rPr lang="fa-IR" dirty="0"/>
              <a:t>شده است. ویژگی اصلی و مهم یاخته های گیاهی</a:t>
            </a:r>
          </a:p>
          <a:p>
            <a:r>
              <a:rPr lang="fa-IR" dirty="0"/>
              <a:t>داشتن دیوارۀ یاخته ای و کلروپلاست است. دیوارۀ</a:t>
            </a:r>
          </a:p>
          <a:p>
            <a:r>
              <a:rPr lang="fa-IR" dirty="0"/>
              <a:t>یاخته ای که ترکیب اصلی سازندۀ آن سلولز است در</a:t>
            </a:r>
          </a:p>
          <a:p>
            <a:r>
              <a:rPr lang="fa-IR" dirty="0"/>
              <a:t>اطراف غشای یاخته قرار دارد و باعث می شود که</a:t>
            </a:r>
          </a:p>
          <a:p>
            <a:r>
              <a:rPr lang="fa-IR" dirty="0"/>
              <a:t>یاخته های گیاهی استحکام یابند. یاخته های گیاهی</a:t>
            </a:r>
          </a:p>
          <a:p>
            <a:r>
              <a:rPr lang="fa-IR" dirty="0"/>
              <a:t>از طریق منافذِ موجود در دیواره می توانند با هم</a:t>
            </a:r>
          </a:p>
          <a:p>
            <a:r>
              <a:rPr lang="fa-IR" dirty="0"/>
              <a:t>تبادلاتی داشته باشند.</a:t>
            </a:r>
          </a:p>
        </p:txBody>
      </p:sp>
    </p:spTree>
    <p:extLst>
      <p:ext uri="{BB962C8B-B14F-4D97-AF65-F5344CB8AC3E}">
        <p14:creationId xmlns:p14="http://schemas.microsoft.com/office/powerpoint/2010/main" val="671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5" y="0"/>
            <a:ext cx="8943109" cy="6858000"/>
          </a:xfrm>
        </p:spPr>
      </p:pic>
    </p:spTree>
    <p:extLst>
      <p:ext uri="{BB962C8B-B14F-4D97-AF65-F5344CB8AC3E}">
        <p14:creationId xmlns:p14="http://schemas.microsoft.com/office/powerpoint/2010/main" val="39328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79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       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MRT www.Win2Farsi.com</dc:creator>
  <cp:lastModifiedBy>MRT www.Win2Farsi.com</cp:lastModifiedBy>
  <cp:revision>8</cp:revision>
  <dcterms:created xsi:type="dcterms:W3CDTF">2017-01-19T15:48:18Z</dcterms:created>
  <dcterms:modified xsi:type="dcterms:W3CDTF">2024-03-31T13:50:13Z</dcterms:modified>
</cp:coreProperties>
</file>